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0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7" r:id="rId49"/>
    <p:sldId id="346" r:id="rId50"/>
    <p:sldId id="347" r:id="rId51"/>
    <p:sldId id="354" r:id="rId52"/>
    <p:sldId id="361" r:id="rId53"/>
    <p:sldId id="467" r:id="rId54"/>
    <p:sldId id="575" r:id="rId55"/>
    <p:sldId id="576" r:id="rId56"/>
    <p:sldId id="586" r:id="rId57"/>
    <p:sldId id="291" r:id="rId58"/>
    <p:sldId id="359" r:id="rId59"/>
    <p:sldId id="587" r:id="rId60"/>
    <p:sldId id="358" r:id="rId61"/>
    <p:sldId id="588" r:id="rId62"/>
    <p:sldId id="591" r:id="rId63"/>
    <p:sldId id="531" r:id="rId64"/>
    <p:sldId id="532" r:id="rId65"/>
    <p:sldId id="389" r:id="rId66"/>
    <p:sldId id="534" r:id="rId67"/>
    <p:sldId id="528" r:id="rId68"/>
    <p:sldId id="530" r:id="rId69"/>
    <p:sldId id="458" r:id="rId70"/>
    <p:sldId id="290" r:id="rId71"/>
    <p:sldId id="601" r:id="rId72"/>
    <p:sldId id="598" r:id="rId73"/>
    <p:sldId id="600" r:id="rId74"/>
    <p:sldId id="480" r:id="rId75"/>
    <p:sldId id="479" r:id="rId76"/>
    <p:sldId id="516" r:id="rId77"/>
    <p:sldId id="293" r:id="rId78"/>
    <p:sldId id="478" r:id="rId79"/>
    <p:sldId id="590" r:id="rId80"/>
    <p:sldId id="257" r:id="rId81"/>
    <p:sldId id="373" r:id="rId82"/>
    <p:sldId id="408" r:id="rId83"/>
    <p:sldId id="403" r:id="rId84"/>
    <p:sldId id="414" r:id="rId85"/>
    <p:sldId id="416" r:id="rId86"/>
    <p:sldId id="418" r:id="rId87"/>
    <p:sldId id="419" r:id="rId88"/>
    <p:sldId id="442" r:id="rId89"/>
    <p:sldId id="443" r:id="rId90"/>
    <p:sldId id="445" r:id="rId91"/>
    <p:sldId id="446" r:id="rId92"/>
    <p:sldId id="448" r:id="rId93"/>
    <p:sldId id="450" r:id="rId94"/>
    <p:sldId id="455" r:id="rId95"/>
    <p:sldId id="469" r:id="rId96"/>
    <p:sldId id="484" r:id="rId97"/>
    <p:sldId id="491" r:id="rId98"/>
    <p:sldId id="492" r:id="rId99"/>
    <p:sldId id="493" r:id="rId100"/>
    <p:sldId id="497" r:id="rId101"/>
    <p:sldId id="507" r:id="rId102"/>
    <p:sldId id="508" r:id="rId103"/>
    <p:sldId id="509" r:id="rId104"/>
    <p:sldId id="510" r:id="rId105"/>
    <p:sldId id="511" r:id="rId106"/>
    <p:sldId id="512" r:id="rId107"/>
    <p:sldId id="513" r:id="rId108"/>
    <p:sldId id="519" r:id="rId109"/>
    <p:sldId id="520" r:id="rId110"/>
    <p:sldId id="535" r:id="rId111"/>
    <p:sldId id="536" r:id="rId112"/>
    <p:sldId id="546" r:id="rId113"/>
    <p:sldId id="549" r:id="rId114"/>
    <p:sldId id="550" r:id="rId115"/>
    <p:sldId id="552" r:id="rId116"/>
    <p:sldId id="553" r:id="rId117"/>
    <p:sldId id="554" r:id="rId118"/>
    <p:sldId id="404" r:id="rId119"/>
    <p:sldId id="567" r:id="rId120"/>
    <p:sldId id="589" r:id="rId121"/>
    <p:sldId id="592" r:id="rId122"/>
    <p:sldId id="593" r:id="rId123"/>
    <p:sldId id="594" r:id="rId124"/>
    <p:sldId id="595" r:id="rId125"/>
    <p:sldId id="597" r:id="rId126"/>
    <p:sldId id="596" r:id="rId127"/>
    <p:sldId id="599" r:id="rId128"/>
    <p:sldId id="602" r:id="rId1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1338" y="96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34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4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image" Target="../media/image14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image" Target="../media/image18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05/06/2015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377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87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367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87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76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05/06/2015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05/06/2015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05/06/2015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05/06/2015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2.vsd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81.emf"/><Relationship Id="rId4" Type="http://schemas.openxmlformats.org/officeDocument/2006/relationships/oleObject" Target="../embeddings/oleObject4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0.png"/><Relationship Id="rId12" Type="http://schemas.openxmlformats.org/officeDocument/2006/relationships/image" Target="../media/image1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85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82.emf"/><Relationship Id="rId15" Type="http://schemas.openxmlformats.org/officeDocument/2006/relationships/image" Target="../media/image1520.PNG"/><Relationship Id="rId10" Type="http://schemas.openxmlformats.org/officeDocument/2006/relationships/image" Target="../media/image183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8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6.png"/><Relationship Id="rId4" Type="http://schemas.openxmlformats.org/officeDocument/2006/relationships/image" Target="../media/image187.emf"/><Relationship Id="rId9" Type="http://schemas.openxmlformats.org/officeDocument/2006/relationships/image" Target="../media/image110.png"/><Relationship Id="rId14" Type="http://schemas.openxmlformats.org/officeDocument/2006/relationships/oleObject" Target="../embeddings/oleObject10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microsoft.com/office/2007/relationships/hdphoto" Target="../media/hdphoto7.wdp"/><Relationship Id="rId7" Type="http://schemas.openxmlformats.org/officeDocument/2006/relationships/image" Target="../media/image8.png"/><Relationship Id="rId12" Type="http://schemas.openxmlformats.org/officeDocument/2006/relationships/image" Target="../media/image20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0.png"/><Relationship Id="rId5" Type="http://schemas.openxmlformats.org/officeDocument/2006/relationships/image" Target="../media/image20.png"/><Relationship Id="rId15" Type="http://schemas.openxmlformats.org/officeDocument/2006/relationships/image" Target="../media/image180.jpeg"/><Relationship Id="rId10" Type="http://schemas.openxmlformats.org/officeDocument/2006/relationships/image" Target="../media/image199.png"/><Relationship Id="rId4" Type="http://schemas.openxmlformats.org/officeDocument/2006/relationships/image" Target="../media/image196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10.gif"/><Relationship Id="rId18" Type="http://schemas.openxmlformats.org/officeDocument/2006/relationships/image" Target="../media/image215.png"/><Relationship Id="rId3" Type="http://schemas.microsoft.com/office/2007/relationships/hdphoto" Target="../media/hdphoto7.wdp"/><Relationship Id="rId21" Type="http://schemas.openxmlformats.org/officeDocument/2006/relationships/image" Target="../media/image218.gif"/><Relationship Id="rId7" Type="http://schemas.openxmlformats.org/officeDocument/2006/relationships/image" Target="../media/image206.png"/><Relationship Id="rId12" Type="http://schemas.openxmlformats.org/officeDocument/2006/relationships/image" Target="../media/image209.png"/><Relationship Id="rId17" Type="http://schemas.openxmlformats.org/officeDocument/2006/relationships/image" Target="../media/image214.jpeg"/><Relationship Id="rId2" Type="http://schemas.openxmlformats.org/officeDocument/2006/relationships/image" Target="../media/image195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08.jpeg"/><Relationship Id="rId5" Type="http://schemas.openxmlformats.org/officeDocument/2006/relationships/image" Target="../media/image204.png"/><Relationship Id="rId15" Type="http://schemas.openxmlformats.org/officeDocument/2006/relationships/image" Target="../media/image212.jpeg"/><Relationship Id="rId23" Type="http://schemas.openxmlformats.org/officeDocument/2006/relationships/image" Target="../media/image220.png"/><Relationship Id="rId10" Type="http://schemas.microsoft.com/office/2007/relationships/hdphoto" Target="../media/hdphoto9.wdp"/><Relationship Id="rId19" Type="http://schemas.openxmlformats.org/officeDocument/2006/relationships/image" Target="../media/image216.png"/><Relationship Id="rId4" Type="http://schemas.openxmlformats.org/officeDocument/2006/relationships/image" Target="../media/image196.png"/><Relationship Id="rId9" Type="http://schemas.openxmlformats.org/officeDocument/2006/relationships/image" Target="../media/image207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jpeg"/><Relationship Id="rId4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04.png"/><Relationship Id="rId4" Type="http://schemas.microsoft.com/office/2007/relationships/hdphoto" Target="../media/hdphoto7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5.png"/><Relationship Id="rId5" Type="http://schemas.openxmlformats.org/officeDocument/2006/relationships/image" Target="../media/image221.emf"/><Relationship Id="rId4" Type="http://schemas.openxmlformats.org/officeDocument/2006/relationships/package" Target="../embeddings/Dessin_Microsoft_Visio54.vsdx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9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22.emf"/><Relationship Id="rId4" Type="http://schemas.openxmlformats.org/officeDocument/2006/relationships/package" Target="../embeddings/Dessin_Microsoft_Visio55.vsdx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23.emf"/><Relationship Id="rId5" Type="http://schemas.openxmlformats.org/officeDocument/2006/relationships/package" Target="../embeddings/Dessin_Microsoft_Visio56.vsdx"/><Relationship Id="rId4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4.png"/><Relationship Id="rId4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3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30.wmf"/><Relationship Id="rId5" Type="http://schemas.openxmlformats.org/officeDocument/2006/relationships/package" Target="../embeddings/Dessin_Microsoft_Visio57.vsdx"/><Relationship Id="rId4" Type="http://schemas.openxmlformats.org/officeDocument/2006/relationships/image" Target="../media/image2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12" Type="http://schemas.microsoft.com/office/2007/relationships/hdphoto" Target="../media/hdphoto15.wdp"/><Relationship Id="rId2" Type="http://schemas.openxmlformats.org/officeDocument/2006/relationships/notesSlide" Target="../notesSlides/notesSlide84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36.png"/><Relationship Id="rId5" Type="http://schemas.openxmlformats.org/officeDocument/2006/relationships/image" Target="../media/image233.png"/><Relationship Id="rId15" Type="http://schemas.openxmlformats.org/officeDocument/2006/relationships/image" Target="../media/image240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235.png"/><Relationship Id="rId14" Type="http://schemas.microsoft.com/office/2007/relationships/hdphoto" Target="../media/hdphoto16.wd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241.emf"/><Relationship Id="rId4" Type="http://schemas.openxmlformats.org/officeDocument/2006/relationships/package" Target="../embeddings/Dessin_Microsoft_Visio58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4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png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3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1.vsd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4.vsdx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8.emf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23.vsdx"/><Relationship Id="rId11" Type="http://schemas.openxmlformats.org/officeDocument/2006/relationships/package" Target="../embeddings/Dessin_Microsoft_Visio25.vsdx"/><Relationship Id="rId5" Type="http://schemas.openxmlformats.org/officeDocument/2006/relationships/image" Target="../media/image87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22.vsdx"/><Relationship Id="rId9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7.vsdx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26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6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png"/><Relationship Id="rId5" Type="http://schemas.openxmlformats.org/officeDocument/2006/relationships/image" Target="../media/image9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8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9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30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31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5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jpeg"/><Relationship Id="rId3" Type="http://schemas.openxmlformats.org/officeDocument/2006/relationships/image" Target="../media/image122.jpe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16.png"/><Relationship Id="rId9" Type="http://schemas.openxmlformats.org/officeDocument/2006/relationships/image" Target="../media/image127.png"/><Relationship Id="rId14" Type="http://schemas.openxmlformats.org/officeDocument/2006/relationships/image" Target="../media/image11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Dessin_Microsoft_Visio33.vsdx"/><Relationship Id="rId11" Type="http://schemas.openxmlformats.org/officeDocument/2006/relationships/image" Target="../media/image162.png"/><Relationship Id="rId5" Type="http://schemas.openxmlformats.org/officeDocument/2006/relationships/image" Target="../media/image132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32.vsd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5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8.vsdx"/><Relationship Id="rId10" Type="http://schemas.openxmlformats.org/officeDocument/2006/relationships/package" Target="../embeddings/Dessin_Microsoft_Visio37.vsdx"/><Relationship Id="rId19" Type="http://schemas.openxmlformats.org/officeDocument/2006/relationships/image" Target="../media/image164.png"/><Relationship Id="rId4" Type="http://schemas.openxmlformats.org/officeDocument/2006/relationships/image" Target="../media/image134.emf"/><Relationship Id="rId9" Type="http://schemas.openxmlformats.org/officeDocument/2006/relationships/package" Target="../embeddings/Dessin_Microsoft_Visio36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9.jpeg"/><Relationship Id="rId7" Type="http://schemas.openxmlformats.org/officeDocument/2006/relationships/image" Target="../media/image140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15.jpeg"/><Relationship Id="rId5" Type="http://schemas.openxmlformats.org/officeDocument/2006/relationships/image" Target="../media/image99.png"/><Relationship Id="rId10" Type="http://schemas.openxmlformats.org/officeDocument/2006/relationships/image" Target="../media/image143.jpeg"/><Relationship Id="rId4" Type="http://schemas.openxmlformats.org/officeDocument/2006/relationships/image" Target="../media/image96.jpeg"/><Relationship Id="rId9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2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9.vsdx"/><Relationship Id="rId7" Type="http://schemas.openxmlformats.org/officeDocument/2006/relationships/package" Target="../embeddings/Dessin_Microsoft_Visio41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35.emf"/><Relationship Id="rId5" Type="http://schemas.openxmlformats.org/officeDocument/2006/relationships/package" Target="../embeddings/Dessin_Microsoft_Visio40.vsdx"/><Relationship Id="rId15" Type="http://schemas.openxmlformats.org/officeDocument/2006/relationships/image" Target="../media/image1790.png"/><Relationship Id="rId4" Type="http://schemas.openxmlformats.org/officeDocument/2006/relationships/image" Target="../media/image145.emf"/><Relationship Id="rId9" Type="http://schemas.openxmlformats.org/officeDocument/2006/relationships/package" Target="../embeddings/Dessin_Microsoft_Visio43.vsdx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44.vsdx"/><Relationship Id="rId7" Type="http://schemas.openxmlformats.org/officeDocument/2006/relationships/package" Target="../embeddings/Dessin_Microsoft_Visio45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8.vsdx"/><Relationship Id="rId10" Type="http://schemas.openxmlformats.org/officeDocument/2006/relationships/package" Target="../embeddings/Dessin_Microsoft_Visio47.vsdx"/><Relationship Id="rId19" Type="http://schemas.openxmlformats.org/officeDocument/2006/relationships/image" Target="../media/image1880.png"/><Relationship Id="rId4" Type="http://schemas.openxmlformats.org/officeDocument/2006/relationships/image" Target="../media/image146.emf"/><Relationship Id="rId9" Type="http://schemas.openxmlformats.org/officeDocument/2006/relationships/package" Target="../embeddings/Dessin_Microsoft_Visio46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47.emf"/><Relationship Id="rId4" Type="http://schemas.openxmlformats.org/officeDocument/2006/relationships/package" Target="../embeddings/Dessin_Microsoft_Visio49.vsdx"/><Relationship Id="rId9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49.png"/><Relationship Id="rId4" Type="http://schemas.openxmlformats.org/officeDocument/2006/relationships/image" Target="../media/image148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package" Target="../embeddings/Dessin_Microsoft_Visio51.vsdx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1.png"/><Relationship Id="rId5" Type="http://schemas.openxmlformats.org/officeDocument/2006/relationships/image" Target="../media/image50.png"/><Relationship Id="rId4" Type="http://schemas.openxmlformats.org/officeDocument/2006/relationships/image" Target="../media/image150.emf"/><Relationship Id="rId9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960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9.png"/><Relationship Id="rId11" Type="http://schemas.openxmlformats.org/officeDocument/2006/relationships/image" Target="../media/image167.png"/><Relationship Id="rId5" Type="http://schemas.openxmlformats.org/officeDocument/2006/relationships/image" Target="../media/image157.emf"/><Relationship Id="rId10" Type="http://schemas.openxmlformats.org/officeDocument/2006/relationships/image" Target="../media/image16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5.png"/><Relationship Id="rId1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7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74.emf"/><Relationship Id="rId4" Type="http://schemas.openxmlformats.org/officeDocument/2006/relationships/package" Target="../embeddings/Dessin_Microsoft_Visio53.vsd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3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57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58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59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81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82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83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2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6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3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50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6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2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e 29"/>
          <p:cNvGrpSpPr/>
          <p:nvPr/>
        </p:nvGrpSpPr>
        <p:grpSpPr>
          <a:xfrm>
            <a:off x="2253039" y="1546379"/>
            <a:ext cx="1540934" cy="645311"/>
            <a:chOff x="2692400" y="1341591"/>
            <a:chExt cx="1794935" cy="690030"/>
          </a:xfrm>
        </p:grpSpPr>
        <p:grpSp>
          <p:nvGrpSpPr>
            <p:cNvPr id="5" name="Groupe 4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Connecteur droit avec flèche 17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27799" y="172239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8583136" y="1564651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02044" y="171802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7901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6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2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2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0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97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2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90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1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2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3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4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5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6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60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7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8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9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90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4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5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0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7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" y="3152683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72568" y="3914862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71" y="3213995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13" y="5466102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07" y="431757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2422217" y="279802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563465" y="4509757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557793" y="5714283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39" y="3861337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1590208" y="3565215"/>
            <a:ext cx="425140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8" idx="2"/>
          </p:cNvCxnSpPr>
          <p:nvPr/>
        </p:nvCxnSpPr>
        <p:spPr>
          <a:xfrm flipH="1">
            <a:off x="2372110" y="3914862"/>
            <a:ext cx="12568" cy="40270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633849" y="3854464"/>
            <a:ext cx="358358" cy="24965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2327191" y="5017968"/>
            <a:ext cx="0" cy="36392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3656268" y="386244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82135" y="1967819"/>
            <a:ext cx="4316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72568" y="1911361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</a:t>
            </a:r>
            <a:r>
              <a:rPr lang="fr-FR" sz="2400" b="1" dirty="0" smtClean="0"/>
              <a:t>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2762588" y="2974997"/>
            <a:ext cx="1719545" cy="54568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482135" y="1937189"/>
            <a:ext cx="4420565" cy="4419161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4482133" y="2634949"/>
            <a:ext cx="287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Temporal </a:t>
            </a:r>
            <a:r>
              <a:rPr lang="fr-FR" sz="1600" b="1" dirty="0" err="1" smtClean="0"/>
              <a:t>aggregation</a:t>
            </a:r>
            <a:r>
              <a:rPr lang="fr-FR" sz="1600" b="1" dirty="0" smtClean="0"/>
              <a:t>: </a:t>
            </a:r>
            <a:r>
              <a:rPr lang="fr-FR" sz="1600" b="1" dirty="0" err="1" smtClean="0"/>
              <a:t>Parallelization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with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OpenMP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4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5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0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10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1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1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13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8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9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9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9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9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5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6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7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1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25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49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3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6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0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9190</TotalTime>
  <Words>4666</Words>
  <Application>Microsoft Office PowerPoint</Application>
  <PresentationFormat>Affichage à l'écran (4:3)</PresentationFormat>
  <Paragraphs>1763</Paragraphs>
  <Slides>128</Slides>
  <Notes>85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128</vt:i4>
      </vt:variant>
    </vt:vector>
  </HeadingPairs>
  <TitlesOfParts>
    <vt:vector size="138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Summary of my contributions</vt:lpstr>
      <vt:lpstr>Fulfilling Top Down Approach</vt:lpstr>
      <vt:lpstr>In practice…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  <vt:lpstr>Shneiderman’s mantra: Overview</vt:lpstr>
      <vt:lpstr>Shneiderman’s mantra: Filter</vt:lpstr>
      <vt:lpstr>Shneiderman’s mantra: Details on demand</vt:lpstr>
      <vt:lpstr>Shneiderman’s mantra: Details on demand</vt:lpstr>
      <vt:lpstr>Hierarchize the spatial dimension</vt:lpstr>
      <vt:lpstr>Example of analyses</vt:lpstr>
      <vt:lpstr>Ocelotl Analysis Tool</vt:lpstr>
      <vt:lpstr>Compute best cuts: naive approach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804</cp:revision>
  <dcterms:created xsi:type="dcterms:W3CDTF">2015-05-04T13:17:04Z</dcterms:created>
  <dcterms:modified xsi:type="dcterms:W3CDTF">2015-06-05T19:30:50Z</dcterms:modified>
</cp:coreProperties>
</file>